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0" r:id="rId6"/>
    <p:sldId id="258" r:id="rId7"/>
    <p:sldId id="259" r:id="rId8"/>
    <p:sldId id="262" r:id="rId9"/>
    <p:sldId id="264" r:id="rId10"/>
    <p:sldId id="261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70D"/>
    <a:srgbClr val="49C7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2" autoAdjust="0"/>
    <p:restoredTop sz="94660" autoAdjust="0"/>
  </p:normalViewPr>
  <p:slideViewPr>
    <p:cSldViewPr>
      <p:cViewPr varScale="1">
        <p:scale>
          <a:sx n="50" d="100"/>
          <a:sy n="50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5CA7-50BD-41FA-9F36-ED73A04013D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7C13-F043-4845-BECD-1306C251E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01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5CA7-50BD-41FA-9F36-ED73A04013D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7C13-F043-4845-BECD-1306C251E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1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5CA7-50BD-41FA-9F36-ED73A04013D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7C13-F043-4845-BECD-1306C251E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20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5CA7-50BD-41FA-9F36-ED73A04013D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7C13-F043-4845-BECD-1306C251E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21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5CA7-50BD-41FA-9F36-ED73A04013D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7C13-F043-4845-BECD-1306C251E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42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5CA7-50BD-41FA-9F36-ED73A04013D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7C13-F043-4845-BECD-1306C251E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23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5CA7-50BD-41FA-9F36-ED73A04013D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7C13-F043-4845-BECD-1306C251E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31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5CA7-50BD-41FA-9F36-ED73A04013D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7C13-F043-4845-BECD-1306C251E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30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5CA7-50BD-41FA-9F36-ED73A04013D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7C13-F043-4845-BECD-1306C251E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16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5CA7-50BD-41FA-9F36-ED73A04013D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7C13-F043-4845-BECD-1306C251E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99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5CA7-50BD-41FA-9F36-ED73A04013D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67C13-F043-4845-BECD-1306C251E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57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30000">
              <a:schemeClr val="accent1"/>
            </a:gs>
            <a:gs pos="82000">
              <a:srgbClr val="F7770D"/>
            </a:gs>
            <a:gs pos="60000">
              <a:srgbClr val="C00000"/>
            </a:gs>
            <a:gs pos="0">
              <a:srgbClr val="49C72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B5CA7-50BD-41FA-9F36-ED73A04013DC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67C13-F043-4845-BECD-1306C251E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719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316" b="88974" l="10939" r="892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7" t="483" r="931" b="1193"/>
          <a:stretch/>
        </p:blipFill>
        <p:spPr>
          <a:xfrm>
            <a:off x="1331640" y="0"/>
            <a:ext cx="6480720" cy="650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МАОУ «СРЕДНЯЯ ОБЩЕОБРАЗОВАТЕЛЬНАЯ ШКОЛА №6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имени Героя России С.Л.Яшкина» г.Перми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445224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/>
              <a:t>Директор – Соколова Галина Анатольевна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273225"/>
            <a:ext cx="7909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/>
              <a:t>Председатель - Широкова Галина Егоровна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414433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369"/>
          <a:stretch/>
        </p:blipFill>
        <p:spPr>
          <a:xfrm>
            <a:off x="4932041" y="-35480"/>
            <a:ext cx="4211960" cy="337966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2151" y="3344189"/>
            <a:ext cx="5364088" cy="351381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3"/>
          <a:stretch/>
        </p:blipFill>
        <p:spPr>
          <a:xfrm>
            <a:off x="-20635" y="-22804"/>
            <a:ext cx="5292080" cy="359247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635" y="3344189"/>
            <a:ext cx="5292080" cy="35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357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6" r="5827" b="13941"/>
          <a:stretch/>
        </p:blipFill>
        <p:spPr>
          <a:xfrm>
            <a:off x="-1" y="1100"/>
            <a:ext cx="9144001" cy="6856900"/>
          </a:xfrm>
        </p:spPr>
      </p:pic>
    </p:spTree>
    <p:extLst>
      <p:ext uri="{BB962C8B-B14F-4D97-AF65-F5344CB8AC3E}">
        <p14:creationId xmlns:p14="http://schemas.microsoft.com/office/powerpoint/2010/main" xmlns="" val="319046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988840"/>
            <a:ext cx="734226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23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6165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– радость,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– сила!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здоровьем нас наделило!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Дерзайте! Стремитесь!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Вершины Берите!</a:t>
            </a:r>
          </a:p>
          <a:p>
            <a:pPr algn="ctr">
              <a:buNone/>
            </a:pPr>
            <a:r>
              <a:rPr lang="ru-RU" sz="4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движении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счастье своё обретите!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67" t="4851" r="3051" b="380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73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6069" y="1510519"/>
            <a:ext cx="3208071" cy="57032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874" y="2852937"/>
            <a:ext cx="6009943" cy="400506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874" y="-171400"/>
            <a:ext cx="5967987" cy="335699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75" r="21875"/>
          <a:stretch/>
        </p:blipFill>
        <p:spPr>
          <a:xfrm>
            <a:off x="5815364" y="-171400"/>
            <a:ext cx="3363838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04159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02"/>
          <a:stretch/>
        </p:blipFill>
        <p:spPr>
          <a:xfrm>
            <a:off x="0" y="-20069"/>
            <a:ext cx="4727492" cy="35730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551967"/>
            <a:ext cx="4427984" cy="33209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492" y="-20069"/>
            <a:ext cx="4427984" cy="357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471601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25064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9"/>
            <a:ext cx="4579493" cy="68806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0105" y="0"/>
            <a:ext cx="4577753" cy="331343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368" y="3284984"/>
            <a:ext cx="459963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76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42"/>
          <a:stretch/>
        </p:blipFill>
        <p:spPr>
          <a:xfrm>
            <a:off x="0" y="-23517"/>
            <a:ext cx="9144000" cy="6881517"/>
          </a:xfrm>
        </p:spPr>
      </p:pic>
    </p:spTree>
    <p:extLst>
      <p:ext uri="{BB962C8B-B14F-4D97-AF65-F5344CB8AC3E}">
        <p14:creationId xmlns:p14="http://schemas.microsoft.com/office/powerpoint/2010/main" xmlns="" val="73680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8250" y="3472150"/>
            <a:ext cx="5225750" cy="341470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58" r="16195"/>
          <a:stretch/>
        </p:blipFill>
        <p:spPr>
          <a:xfrm>
            <a:off x="5731099" y="1"/>
            <a:ext cx="3412901" cy="357301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62" b="30794"/>
          <a:stretch/>
        </p:blipFill>
        <p:spPr>
          <a:xfrm>
            <a:off x="-1" y="0"/>
            <a:ext cx="5958419" cy="357301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1"/>
          <a:stretch/>
        </p:blipFill>
        <p:spPr>
          <a:xfrm>
            <a:off x="0" y="3573016"/>
            <a:ext cx="4151446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01431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53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</dc:creator>
  <cp:lastModifiedBy>47</cp:lastModifiedBy>
  <cp:revision>24</cp:revision>
  <dcterms:created xsi:type="dcterms:W3CDTF">2015-10-27T15:01:23Z</dcterms:created>
  <dcterms:modified xsi:type="dcterms:W3CDTF">2015-11-20T09:30:25Z</dcterms:modified>
</cp:coreProperties>
</file>